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2" r:id="rId5"/>
    <p:sldId id="258" r:id="rId6"/>
    <p:sldId id="267" r:id="rId7"/>
    <p:sldId id="260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442D83-1854-4F5E-A28D-6F5F38EA48BE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6610C21-6681-491A-A149-EBA64A5577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Логопедический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Учитель </a:t>
            </a:r>
            <a:r>
              <a:rPr lang="ru-RU" dirty="0" smtClean="0">
                <a:solidFill>
                  <a:schemeClr val="accent3"/>
                </a:solidFill>
              </a:rPr>
              <a:t>– логопед: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Рузанова С.М.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1026" name="Picture 2" descr="C:\Users\Аксана\Desktop\фотографии 2014 -2015\воспитатели 2014\DSC_5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2370125" cy="354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260649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3"/>
                </a:solidFill>
              </a:rPr>
              <a:t>МАДОУ </a:t>
            </a:r>
            <a:r>
              <a:rPr lang="ru-RU" dirty="0" smtClean="0">
                <a:solidFill>
                  <a:schemeClr val="accent3"/>
                </a:solidFill>
              </a:rPr>
              <a:t>«Центр развития ребёнка –детский сад </a:t>
            </a:r>
            <a:r>
              <a:rPr lang="ru-RU" dirty="0">
                <a:solidFill>
                  <a:schemeClr val="accent3"/>
                </a:solidFill>
              </a:rPr>
              <a:t>№36</a:t>
            </a:r>
          </a:p>
          <a:p>
            <a:pPr algn="ctr"/>
            <a:r>
              <a:rPr lang="ru-RU" dirty="0">
                <a:solidFill>
                  <a:schemeClr val="accent3"/>
                </a:solidFill>
              </a:rPr>
              <a:t>«Волшебный </a:t>
            </a:r>
            <a:r>
              <a:rPr lang="ru-RU" dirty="0" smtClean="0">
                <a:solidFill>
                  <a:schemeClr val="accent3"/>
                </a:solidFill>
              </a:rPr>
              <a:t>дворец» </a:t>
            </a:r>
            <a:r>
              <a:rPr lang="ru-RU" dirty="0" err="1" smtClean="0">
                <a:solidFill>
                  <a:schemeClr val="accent3"/>
                </a:solidFill>
              </a:rPr>
              <a:t>г.Альметьевска</a:t>
            </a:r>
            <a:r>
              <a:rPr lang="ru-RU" dirty="0" smtClean="0">
                <a:solidFill>
                  <a:schemeClr val="accent3"/>
                </a:solidFill>
              </a:rPr>
              <a:t>»</a:t>
            </a:r>
            <a:endParaRPr lang="ru-RU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3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постановки звуков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созданы все необходимые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условия для индивидуальных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занятий.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Индивидуальная работа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4" name="Picture 2" descr="E:\Users\Desktop\для презентации\101_5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4536504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9399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кабинете происходит процесс закрепления и повторения пройденных тем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Изучение лексических тем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218" name="Picture 2" descr="E:\Users\Desktop\для презентации\101_5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71759"/>
            <a:ext cx="3600400" cy="28727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9219" name="Picture 3" descr="E:\Users\Desktop\для презентации\101_53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71759"/>
            <a:ext cx="3672408" cy="28727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63275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Речь ребёнка – это важно,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Знать об этом должен каждый.</a:t>
            </a:r>
          </a:p>
          <a:p>
            <a:pPr marL="109728" indent="0">
              <a:buNone/>
            </a:pPr>
            <a:r>
              <a:rPr lang="ru-RU" dirty="0" smtClean="0"/>
              <a:t>  Чтобы не было в школе проблем</a:t>
            </a:r>
          </a:p>
          <a:p>
            <a:pPr marL="109728" indent="0">
              <a:buNone/>
            </a:pPr>
            <a:r>
              <a:rPr lang="ru-RU" dirty="0" smtClean="0"/>
              <a:t>  С детьми изучается множество тем.</a:t>
            </a:r>
          </a:p>
          <a:p>
            <a:pPr marL="109728" indent="0">
              <a:buNone/>
            </a:pPr>
            <a:r>
              <a:rPr lang="ru-RU" dirty="0" smtClean="0"/>
              <a:t>  В кабинете ставят звуки,</a:t>
            </a:r>
          </a:p>
          <a:p>
            <a:pPr marL="109728" indent="0">
              <a:buNone/>
            </a:pPr>
            <a:r>
              <a:rPr lang="ru-RU" dirty="0" smtClean="0"/>
              <a:t>  Здесь никто не знает скуки,</a:t>
            </a:r>
          </a:p>
          <a:p>
            <a:pPr marL="109728" indent="0">
              <a:buNone/>
            </a:pPr>
            <a:r>
              <a:rPr lang="ru-RU" dirty="0" smtClean="0"/>
              <a:t>  А затем их закрепляют</a:t>
            </a:r>
          </a:p>
          <a:p>
            <a:pPr marL="109728" indent="0">
              <a:buNone/>
            </a:pPr>
            <a:r>
              <a:rPr lang="ru-RU" dirty="0" smtClean="0"/>
              <a:t>  Повторять </a:t>
            </a:r>
            <a:r>
              <a:rPr lang="ru-RU" smtClean="0"/>
              <a:t>не забывают!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  <a:r>
              <a:rPr lang="ru-RU" b="1" dirty="0">
                <a:solidFill>
                  <a:srgbClr val="C00000"/>
                </a:solidFill>
              </a:rPr>
              <a:t>Спасибо за </a:t>
            </a:r>
            <a:r>
              <a:rPr lang="ru-RU" b="1" dirty="0" smtClean="0">
                <a:solidFill>
                  <a:srgbClr val="C00000"/>
                </a:solidFill>
              </a:rPr>
              <a:t>внимание!</a:t>
            </a:r>
          </a:p>
          <a:p>
            <a:pPr marL="109728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      Речь ребёнк</a:t>
            </a:r>
            <a:r>
              <a:rPr lang="ru-RU" dirty="0">
                <a:solidFill>
                  <a:srgbClr val="C00000"/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113373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Основное назначение   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логопедического кабинета –</a:t>
            </a:r>
          </a:p>
          <a:p>
            <a:pPr marL="109728" indent="0">
              <a:buNone/>
            </a:pPr>
            <a:r>
              <a:rPr lang="ru-RU" dirty="0" smtClean="0"/>
              <a:t>  создание необходимых условий </a:t>
            </a:r>
          </a:p>
          <a:p>
            <a:pPr marL="109728" indent="0">
              <a:buNone/>
            </a:pPr>
            <a:r>
              <a:rPr lang="ru-RU" dirty="0" smtClean="0"/>
              <a:t>  для коррекционного </a:t>
            </a:r>
          </a:p>
          <a:p>
            <a:pPr marL="109728" indent="0">
              <a:buNone/>
            </a:pPr>
            <a:r>
              <a:rPr lang="ru-RU" dirty="0" smtClean="0"/>
              <a:t>  обучения</a:t>
            </a:r>
          </a:p>
          <a:p>
            <a:pPr marL="109728" indent="0">
              <a:buNone/>
            </a:pPr>
            <a:r>
              <a:rPr lang="ru-RU" dirty="0" smtClean="0"/>
              <a:t>  дошкольников </a:t>
            </a:r>
          </a:p>
          <a:p>
            <a:pPr marL="109728" indent="0">
              <a:buNone/>
            </a:pPr>
            <a:r>
              <a:rPr lang="ru-RU" dirty="0" smtClean="0"/>
              <a:t>  с речевыми</a:t>
            </a:r>
          </a:p>
          <a:p>
            <a:pPr marL="109728" indent="0">
              <a:buNone/>
            </a:pPr>
            <a:r>
              <a:rPr lang="ru-RU" dirty="0" smtClean="0"/>
              <a:t>  дефектами.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Назначение логопедического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                 кабинета           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E:\Users\Desktop\для презентации\101_5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8960"/>
            <a:ext cx="3522787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7937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формирования </a:t>
            </a:r>
          </a:p>
          <a:p>
            <a:pPr marL="109728" indent="0">
              <a:buNone/>
            </a:pPr>
            <a:r>
              <a:rPr lang="ru-RU" dirty="0" smtClean="0"/>
              <a:t>  чистой речи необходима</a:t>
            </a:r>
          </a:p>
          <a:p>
            <a:pPr marL="109728" indent="0">
              <a:buNone/>
            </a:pPr>
            <a:r>
              <a:rPr lang="ru-RU" dirty="0" smtClean="0"/>
              <a:t>  выработка </a:t>
            </a:r>
          </a:p>
          <a:p>
            <a:pPr marL="109728" indent="0">
              <a:buNone/>
            </a:pPr>
            <a:r>
              <a:rPr lang="ru-RU" dirty="0" smtClean="0"/>
              <a:t>  целенаправленной</a:t>
            </a:r>
          </a:p>
          <a:p>
            <a:pPr marL="109728" indent="0">
              <a:buNone/>
            </a:pPr>
            <a:r>
              <a:rPr lang="ru-RU" dirty="0" smtClean="0"/>
              <a:t>  воздушной струи.</a:t>
            </a:r>
          </a:p>
          <a:p>
            <a:pPr marL="109728" indent="0">
              <a:buNone/>
            </a:pPr>
            <a:r>
              <a:rPr lang="ru-RU" dirty="0" smtClean="0"/>
              <a:t>  Для этого в </a:t>
            </a:r>
          </a:p>
          <a:p>
            <a:pPr marL="109728" indent="0">
              <a:buNone/>
            </a:pPr>
            <a:r>
              <a:rPr lang="ru-RU" dirty="0" smtClean="0"/>
              <a:t>  кабинете имеется</a:t>
            </a:r>
          </a:p>
          <a:p>
            <a:pPr marL="109728" indent="0">
              <a:buNone/>
            </a:pPr>
            <a:r>
              <a:rPr lang="ru-RU" dirty="0" smtClean="0"/>
              <a:t>  достаточно </a:t>
            </a:r>
          </a:p>
          <a:p>
            <a:pPr marL="109728" indent="0">
              <a:buNone/>
            </a:pPr>
            <a:r>
              <a:rPr lang="ru-RU" dirty="0" smtClean="0"/>
              <a:t>  материала.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Дыхательная гимнастика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36912"/>
            <a:ext cx="3733665" cy="31683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86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Чтоб слово чисто нам сказать,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нужно научиться правильно дышать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Дыхательная гимнастика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46154"/>
            <a:ext cx="3024336" cy="23959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522" y="4114514"/>
            <a:ext cx="2893511" cy="22832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183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Речь ребёнка совершенствуется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под влиянием кинетических</a:t>
            </a:r>
          </a:p>
          <a:p>
            <a:pPr marL="109728" indent="0">
              <a:buNone/>
            </a:pPr>
            <a:r>
              <a:rPr lang="ru-RU" dirty="0" smtClean="0"/>
              <a:t>   импульсов от рук, </a:t>
            </a:r>
          </a:p>
          <a:p>
            <a:pPr marL="109728" indent="0">
              <a:buNone/>
            </a:pPr>
            <a:r>
              <a:rPr lang="ru-RU" dirty="0" smtClean="0"/>
              <a:t>   точнее от пальцев.</a:t>
            </a:r>
          </a:p>
          <a:p>
            <a:pPr marL="109728" indent="0">
              <a:buNone/>
            </a:pPr>
            <a:r>
              <a:rPr lang="ru-RU" dirty="0" smtClean="0"/>
              <a:t>   Поэтому в кабинете </a:t>
            </a:r>
          </a:p>
          <a:p>
            <a:pPr marL="109728" indent="0">
              <a:buNone/>
            </a:pPr>
            <a:r>
              <a:rPr lang="ru-RU" dirty="0" smtClean="0"/>
              <a:t>   имеется очень много</a:t>
            </a:r>
          </a:p>
          <a:p>
            <a:pPr marL="109728" indent="0">
              <a:buNone/>
            </a:pPr>
            <a:r>
              <a:rPr lang="ru-RU" dirty="0" smtClean="0"/>
              <a:t>   пособий для развития</a:t>
            </a:r>
          </a:p>
          <a:p>
            <a:pPr marL="109728" indent="0">
              <a:buNone/>
            </a:pPr>
            <a:r>
              <a:rPr lang="ru-RU" dirty="0" smtClean="0"/>
              <a:t>   мелкой моторики.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 Мелкая моторика рук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E:\Users\Desktop\для презентации\101_5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165" y="2348880"/>
            <a:ext cx="3170588" cy="29117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811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Развитие мелкой моторики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42" name="Picture 2" descr="E:\Users\Desktop\101_48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3168352" cy="2443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43" name="Picture 3" descr="E:\Users\Desktop\101_4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3312368" cy="23042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44" name="Picture 4" descr="E:\Users\Desktop\для презентации\101_5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3096345" cy="2402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3179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автоматизации поставленных звуков в кабинете в наличии много разнообразных игр и пособий.</a:t>
            </a:r>
          </a:p>
          <a:p>
            <a:pPr marL="109728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Аквариум                          Чудо-дерево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Игры по развитию речи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3" name="Picture 3" descr="E:\Users\Desktop\101_4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66" y="3645024"/>
            <a:ext cx="3182353" cy="22322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5124" name="Picture 4" descr="E:\Users\Desktop\101_4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096343" cy="22636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2756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Волшебные кубики        </a:t>
            </a:r>
          </a:p>
          <a:p>
            <a:pPr marL="109728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</a:t>
            </a:r>
          </a:p>
          <a:p>
            <a:pPr marL="109728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Парные картинки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Игры по развитию речи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7" name="Picture 3" descr="E:\Users\Desktop\101_4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94" y="2348880"/>
            <a:ext cx="3188440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148" name="Picture 4" descr="E:\Users\Desktop\101_4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56992"/>
            <a:ext cx="3096343" cy="25516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33571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Для постановки и  </a:t>
            </a:r>
          </a:p>
          <a:p>
            <a:pPr marL="109728" indent="0">
              <a:buNone/>
            </a:pPr>
            <a:r>
              <a:rPr lang="ru-RU" dirty="0" smtClean="0"/>
              <a:t>автоматизации </a:t>
            </a:r>
          </a:p>
          <a:p>
            <a:pPr marL="109728" indent="0">
              <a:buNone/>
            </a:pPr>
            <a:r>
              <a:rPr lang="ru-RU" dirty="0"/>
              <a:t>п</a:t>
            </a:r>
            <a:r>
              <a:rPr lang="ru-RU" dirty="0" smtClean="0"/>
              <a:t>оставленных</a:t>
            </a:r>
          </a:p>
          <a:p>
            <a:pPr marL="109728" indent="0">
              <a:buNone/>
            </a:pPr>
            <a:r>
              <a:rPr lang="ru-RU" dirty="0" smtClean="0"/>
              <a:t>звуков</a:t>
            </a:r>
          </a:p>
          <a:p>
            <a:pPr marL="109728" indent="0">
              <a:buNone/>
            </a:pPr>
            <a:r>
              <a:rPr lang="ru-RU" dirty="0" smtClean="0"/>
              <a:t>используется </a:t>
            </a:r>
          </a:p>
          <a:p>
            <a:pPr marL="109728" indent="0">
              <a:buNone/>
            </a:pPr>
            <a:r>
              <a:rPr lang="ru-RU" dirty="0"/>
              <a:t>р</a:t>
            </a:r>
            <a:r>
              <a:rPr lang="ru-RU" dirty="0" smtClean="0"/>
              <a:t>азнообразное</a:t>
            </a:r>
          </a:p>
          <a:p>
            <a:pPr marL="109728" indent="0">
              <a:buNone/>
            </a:pPr>
            <a:r>
              <a:rPr lang="ru-RU" dirty="0" smtClean="0"/>
              <a:t>множество </a:t>
            </a:r>
          </a:p>
          <a:p>
            <a:pPr marL="109728" indent="0">
              <a:buNone/>
            </a:pPr>
            <a:r>
              <a:rPr lang="ru-RU" dirty="0" smtClean="0"/>
              <a:t>методической </a:t>
            </a:r>
          </a:p>
          <a:p>
            <a:pPr marL="109728" indent="0">
              <a:buNone/>
            </a:pPr>
            <a:r>
              <a:rPr lang="ru-RU" dirty="0" smtClean="0"/>
              <a:t>литературы.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Методическая литература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171" name="Picture 3" descr="E:\Users\Desktop\101_4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56792"/>
            <a:ext cx="4824536" cy="45365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36859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</TotalTime>
  <Words>266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Логопедический кабинет</vt:lpstr>
      <vt:lpstr>    Назначение логопедического                      кабинета            </vt:lpstr>
      <vt:lpstr>Дыхательная гимнастика</vt:lpstr>
      <vt:lpstr>     Дыхательная гимнастика</vt:lpstr>
      <vt:lpstr>      Мелкая моторика рук</vt:lpstr>
      <vt:lpstr>Развитие мелкой моторики</vt:lpstr>
      <vt:lpstr>Игры по развитию речи</vt:lpstr>
      <vt:lpstr>Игры по развитию речи</vt:lpstr>
      <vt:lpstr>Методическая литература</vt:lpstr>
      <vt:lpstr>Индивидуальная работа</vt:lpstr>
      <vt:lpstr>Изучение лексических тем</vt:lpstr>
      <vt:lpstr>           Речь ребёнка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Логопедический кабинет</dc:title>
  <dc:creator>Пользователь</dc:creator>
  <cp:lastModifiedBy>Аксана</cp:lastModifiedBy>
  <cp:revision>22</cp:revision>
  <dcterms:created xsi:type="dcterms:W3CDTF">2014-11-21T19:01:35Z</dcterms:created>
  <dcterms:modified xsi:type="dcterms:W3CDTF">2014-11-24T04:14:55Z</dcterms:modified>
</cp:coreProperties>
</file>